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311" autoAdjust="0"/>
  </p:normalViewPr>
  <p:slideViewPr>
    <p:cSldViewPr>
      <p:cViewPr varScale="1">
        <p:scale>
          <a:sx n="46" d="100"/>
          <a:sy n="46" d="100"/>
        </p:scale>
        <p:origin x="1920" y="3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6F217F6-FC3B-4520-9ECA-37D9B8A60679}" type="datetime1">
              <a:rPr lang="ko-KR" altLang="en-US"/>
              <a:pPr lvl="0">
                <a:defRPr/>
              </a:pPr>
              <a:t>2022-08-24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6BC410B-EB37-4A82-ABE2-FABCBB8880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6BC410B-EB37-4A82-ABE2-FABCBB888056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6BC410B-EB37-4A82-ABE2-FABCBB888056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6BC410B-EB37-4A82-ABE2-FABCBB888056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278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6BC410B-EB37-4A82-ABE2-FABCBB8880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5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 rotWithShape="1">
          <a:blip r:embed="rId3">
            <a:alphaModFix amt="78400"/>
          </a:blip>
          <a:srcRect t="7810" b="7810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9600" b="0" kern="0" spc="-7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강의 소개 </a:t>
            </a:r>
            <a:r>
              <a:rPr lang="en-US" altLang="ko-KR" sz="9600" b="0" kern="0" spc="-7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&amp; </a:t>
            </a:r>
            <a:r>
              <a:rPr lang="ko-KR" altLang="en-US" sz="9600" b="0" kern="0" spc="-7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학습 내용</a:t>
            </a:r>
            <a:endParaRPr lang="en-US" sz="105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792200" y="9334500"/>
            <a:ext cx="4495800" cy="1943321"/>
          </a:xfrm>
          <a:prstGeom prst="rect">
            <a:avLst/>
          </a:prstGeom>
          <a:noFill/>
        </p:spPr>
        <p:txBody>
          <a:bodyPr wrap="square"/>
          <a:lstStyle/>
          <a:p>
            <a:pPr algn="r">
              <a:defRPr/>
            </a:pPr>
            <a:r>
              <a:rPr lang="en-US" altLang="ko-KR" sz="2800" b="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</a:t>
            </a:r>
            <a:br>
              <a:rPr lang="en-US" altLang="ko-KR" sz="2800" b="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</a:br>
            <a:r>
              <a:rPr lang="ko-KR" altLang="en-US" sz="2400" b="0" kern="0" spc="-1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좋은사람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20428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052105" y="6257179"/>
            <a:ext cx="8342624" cy="774762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4400" kern="0" spc="-200" dirty="0" smtClean="0">
                <a:solidFill>
                  <a:schemeClr val="accent1">
                    <a:lumMod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도전</a:t>
            </a:r>
            <a:r>
              <a:rPr lang="en-US" altLang="ko-KR" sz="4400" kern="0" spc="-200" dirty="0">
                <a:solidFill>
                  <a:schemeClr val="accent1">
                    <a:lumMod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! 45 </a:t>
            </a:r>
            <a:r>
              <a:rPr lang="ko-KR" altLang="en-US" sz="4400" kern="0" spc="-200" dirty="0">
                <a:solidFill>
                  <a:schemeClr val="accent1">
                    <a:lumMod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가지 기초 문법 실습하기</a:t>
            </a:r>
          </a:p>
          <a:p>
            <a:pPr algn="ctr">
              <a:defRPr/>
            </a:pPr>
            <a:endParaRPr lang="en-US" sz="1200" dirty="0">
              <a:solidFill>
                <a:schemeClr val="accent1">
                  <a:lumMod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/>
          </a:ln>
        </p:spPr>
      </p:pic>
      <p:sp>
        <p:nvSpPr>
          <p:cNvPr id="5" name="타원 4"/>
          <p:cNvSpPr/>
          <p:nvPr/>
        </p:nvSpPr>
        <p:spPr>
          <a:xfrm>
            <a:off x="17296204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7572901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849598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24800" y="-4252449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57" name="타원 56"/>
          <p:cNvSpPr/>
          <p:nvPr/>
        </p:nvSpPr>
        <p:spPr>
          <a:xfrm>
            <a:off x="17296204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7572901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7849598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0200" y="1950303"/>
            <a:ext cx="518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mtClean="0">
                <a:solidFill>
                  <a:schemeClr val="tx2">
                    <a:lumMod val="50000"/>
                  </a:schemeClr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강의 대상</a:t>
            </a:r>
            <a:endParaRPr lang="ko-KR" altLang="en-US" sz="5000" dirty="0">
              <a:solidFill>
                <a:schemeClr val="tx2">
                  <a:lumMod val="50000"/>
                </a:schemeClr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87830" y="3086100"/>
            <a:ext cx="143379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 smtClean="0">
                <a:solidFill>
                  <a:schemeClr val="accent5">
                    <a:lumMod val="50000"/>
                  </a:schemeClr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파이썬</a:t>
            </a:r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기초 문법을 먼저 익히신 분</a:t>
            </a:r>
            <a:endParaRPr lang="en-US" altLang="ko-KR" sz="4000" dirty="0" smtClean="0">
              <a:solidFill>
                <a:schemeClr val="accent5">
                  <a:lumMod val="50000"/>
                </a:schemeClr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파이썬</a:t>
            </a: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기반 </a:t>
            </a:r>
            <a:r>
              <a:rPr lang="ko-KR" altLang="en-US" sz="4000" dirty="0" err="1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머신러닝</a:t>
            </a:r>
            <a:r>
              <a:rPr lang="en-US" altLang="ko-KR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, </a:t>
            </a: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데이터 분석</a:t>
            </a:r>
            <a:r>
              <a:rPr lang="en-US" altLang="ko-KR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, </a:t>
            </a: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웹 개발 등에 관심이 있는 분 </a:t>
            </a:r>
            <a:endParaRPr lang="en-US" altLang="ko-KR" sz="4000" dirty="0" smtClean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기초 문법 학습 후 논리적 문제 해결 능력을 키우고 싶은 분</a:t>
            </a:r>
            <a:endParaRPr lang="en-US" altLang="ko-KR" sz="4000" dirty="0" smtClean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파이썬을</a:t>
            </a: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활용한 다양한 어플리케이션을 개발 하고 싶은 분</a:t>
            </a:r>
            <a:endParaRPr lang="en-US" altLang="ko-KR" sz="4000" dirty="0" smtClean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프로그래밍에 관심이 있으신 분</a:t>
            </a:r>
            <a:endParaRPr lang="en-US" altLang="ko-KR" sz="4000" dirty="0" smtClean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24800" y="-4252449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57" name="타원 56"/>
          <p:cNvSpPr/>
          <p:nvPr/>
        </p:nvSpPr>
        <p:spPr>
          <a:xfrm>
            <a:off x="17296204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7572901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7849598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0200" y="1950303"/>
            <a:ext cx="518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smtClean="0">
                <a:solidFill>
                  <a:schemeClr val="tx2">
                    <a:lumMod val="50000"/>
                  </a:schemeClr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학습 효과</a:t>
            </a:r>
            <a:endParaRPr lang="ko-KR" altLang="en-US" sz="5000" dirty="0">
              <a:solidFill>
                <a:schemeClr val="tx2">
                  <a:lumMod val="50000"/>
                </a:schemeClr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87830" y="3086100"/>
            <a:ext cx="143379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 err="1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Jupyter</a:t>
            </a:r>
            <a:r>
              <a:rPr lang="en-US" altLang="ko-KR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Notebook </a:t>
            </a: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능숙한 사용 능력 향상</a:t>
            </a:r>
            <a:endParaRPr lang="en-US" altLang="ko-KR" sz="4000" dirty="0" smtClean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Markdown </a:t>
            </a: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기반 문서 작성 능력 키우기</a:t>
            </a:r>
            <a:endParaRPr lang="en-US" altLang="ko-KR" sz="4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파이썬</a:t>
            </a: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기초 문법 기반 프로그래밍 문제 해결 능력 향상</a:t>
            </a:r>
            <a:endParaRPr lang="en-US" altLang="ko-KR" sz="4000" dirty="0" smtClean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코드 </a:t>
            </a:r>
            <a:r>
              <a:rPr lang="ko-KR" altLang="en-US" sz="4000" dirty="0" err="1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구현력</a:t>
            </a: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향상 </a:t>
            </a:r>
            <a:r>
              <a:rPr lang="en-US" altLang="ko-KR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/ </a:t>
            </a: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논리적인 사고와 문제 해결 능력 상승</a:t>
            </a:r>
            <a:endParaRPr lang="en-US" altLang="ko-KR" sz="4000" dirty="0" smtClean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기초 문법을 확실히 다지기 위한 실전 문제 풀이</a:t>
            </a:r>
            <a:endParaRPr lang="en-US" altLang="ko-KR" sz="4000" dirty="0" smtClean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강의 중에 녹아 있는 </a:t>
            </a:r>
            <a:r>
              <a:rPr lang="ko-KR" altLang="en-US" sz="4000" dirty="0" err="1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파이썬</a:t>
            </a:r>
            <a:r>
              <a:rPr lang="ko-KR" altLang="en-US" sz="4000" dirty="0" smtClean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최신 개발 트렌드에 맞는 정보 전달</a:t>
            </a:r>
            <a:endParaRPr lang="en-US" altLang="ko-KR" sz="4000" dirty="0" smtClean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24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5043050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796" y="3120194"/>
            <a:ext cx="5405131" cy="1261306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7296204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572901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7849598" y="266700"/>
            <a:ext cx="241613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114</Words>
  <Application>Microsoft Office PowerPoint</Application>
  <PresentationFormat>사용자 지정</PresentationFormat>
  <Paragraphs>21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3" baseType="lpstr">
      <vt:lpstr>?? ??</vt:lpstr>
      <vt:lpstr>Noto Sans KR Black</vt:lpstr>
      <vt:lpstr>Noto Sans KR Medium</vt:lpstr>
      <vt:lpstr>Spoqa Han Sans Neo Bold</vt:lpstr>
      <vt:lpstr>Spoqa Han Sans Neo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118</cp:revision>
  <dcterms:created xsi:type="dcterms:W3CDTF">2020-11-27T19:15:27Z</dcterms:created>
  <dcterms:modified xsi:type="dcterms:W3CDTF">2022-08-24T01:39:43Z</dcterms:modified>
  <cp:version>1000.0000.01</cp:version>
</cp:coreProperties>
</file>